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63" r:id="rId3"/>
    <p:sldId id="264" r:id="rId4"/>
    <p:sldId id="265" r:id="rId5"/>
    <p:sldId id="266" r:id="rId6"/>
    <p:sldId id="267" r:id="rId7"/>
    <p:sldId id="268"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1" d="100"/>
          <a:sy n="81" d="100"/>
        </p:scale>
        <p:origin x="-1056" y="2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6E3DB15F-DCA5-4D3E-93C9-88CE40DACA00}" type="datetimeFigureOut">
              <a:rPr lang="en-US" smtClean="0"/>
              <a:t>11/8/2018</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26176C46-926A-4AE0-927A-248AC6A4F0B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6E3DB15F-DCA5-4D3E-93C9-88CE40DACA00}" type="datetimeFigureOut">
              <a:rPr lang="en-US" smtClean="0"/>
              <a:t>11/8/2018</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26176C46-926A-4AE0-927A-248AC6A4F0B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6E3DB15F-DCA5-4D3E-93C9-88CE40DACA00}" type="datetimeFigureOut">
              <a:rPr lang="en-US" smtClean="0"/>
              <a:t>11/8/2018</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26176C46-926A-4AE0-927A-248AC6A4F0BD}" type="slidenum">
              <a:rPr lang="en-US" smtClean="0"/>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6E3DB15F-DCA5-4D3E-93C9-88CE40DACA00}" type="datetimeFigureOut">
              <a:rPr lang="en-US" smtClean="0"/>
              <a:t>11/8/2018</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26176C46-926A-4AE0-927A-248AC6A4F0B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6E3DB15F-DCA5-4D3E-93C9-88CE40DACA00}" type="datetimeFigureOut">
              <a:rPr lang="en-US" smtClean="0"/>
              <a:t>11/8/2018</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26176C46-926A-4AE0-927A-248AC6A4F0B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E3DB15F-DCA5-4D3E-93C9-88CE40DACA00}" type="datetimeFigureOut">
              <a:rPr lang="en-US" smtClean="0"/>
              <a:t>11/8/2018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176C46-926A-4AE0-927A-248AC6A4F0B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6E3DB15F-DCA5-4D3E-93C9-88CE40DACA00}" type="datetimeFigureOut">
              <a:rPr lang="en-US" smtClean="0"/>
              <a:t>11/8/2018</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26176C46-926A-4AE0-927A-248AC6A4F0B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6E3DB15F-DCA5-4D3E-93C9-88CE40DACA00}" type="datetimeFigureOut">
              <a:rPr lang="en-US" smtClean="0"/>
              <a:t>11/8/2018</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26176C46-926A-4AE0-927A-248AC6A4F0B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6E3DB15F-DCA5-4D3E-93C9-88CE40DACA00}" type="datetimeFigureOut">
              <a:rPr lang="en-US" smtClean="0"/>
              <a:t>11/8/2018</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26176C46-926A-4AE0-927A-248AC6A4F0B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E3DB15F-DCA5-4D3E-93C9-88CE40DACA00}"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176C46-926A-4AE0-927A-248AC6A4F0B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E3DB15F-DCA5-4D3E-93C9-88CE40DACA00}"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176C46-926A-4AE0-927A-248AC6A4F0B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6E3DB15F-DCA5-4D3E-93C9-88CE40DACA00}" type="datetimeFigureOut">
              <a:rPr lang="en-US" smtClean="0"/>
              <a:t>11/8/2018</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26176C46-926A-4AE0-927A-248AC6A4F0BD}"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Quality Management</a:t>
            </a:r>
            <a:br>
              <a:rPr lang="en-US" dirty="0"/>
            </a:br>
            <a:endParaRPr lang="en-US" dirty="0"/>
          </a:p>
        </p:txBody>
      </p:sp>
      <p:sp>
        <p:nvSpPr>
          <p:cNvPr id="3" name="Subtitle 2"/>
          <p:cNvSpPr>
            <a:spLocks noGrp="1"/>
          </p:cNvSpPr>
          <p:nvPr>
            <p:ph type="subTitle" idx="1"/>
          </p:nvPr>
        </p:nvSpPr>
        <p:spPr/>
        <p:txBody>
          <a:bodyPr>
            <a:normAutofit/>
          </a:bodyPr>
          <a:lstStyle/>
          <a:p>
            <a:r>
              <a:rPr lang="en-US" dirty="0"/>
              <a:t>Author’s Name</a:t>
            </a:r>
          </a:p>
          <a:p>
            <a:r>
              <a:rPr lang="en-US" dirty="0"/>
              <a:t>Institutional Affiliation</a:t>
            </a:r>
          </a:p>
        </p:txBody>
      </p:sp>
    </p:spTree>
    <p:extLst>
      <p:ext uri="{BB962C8B-B14F-4D97-AF65-F5344CB8AC3E}">
        <p14:creationId xmlns:p14="http://schemas.microsoft.com/office/powerpoint/2010/main" val="40453133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Background checks </a:t>
            </a:r>
            <a:endParaRPr lang="en-US" dirty="0"/>
          </a:p>
        </p:txBody>
      </p:sp>
      <p:sp>
        <p:nvSpPr>
          <p:cNvPr id="3" name="Content Placeholder 2"/>
          <p:cNvSpPr>
            <a:spLocks noGrp="1"/>
          </p:cNvSpPr>
          <p:nvPr>
            <p:ph idx="1"/>
          </p:nvPr>
        </p:nvSpPr>
        <p:spPr/>
        <p:txBody>
          <a:bodyPr/>
          <a:lstStyle/>
          <a:p>
            <a:pPr marL="0" indent="0">
              <a:buNone/>
            </a:pPr>
            <a:r>
              <a:rPr lang="en-US" dirty="0"/>
              <a:t>I </a:t>
            </a:r>
            <a:r>
              <a:rPr lang="en-US" dirty="0" smtClean="0"/>
              <a:t>am  </a:t>
            </a:r>
            <a:r>
              <a:rPr lang="en-US" dirty="0"/>
              <a:t>hired </a:t>
            </a:r>
            <a:r>
              <a:rPr lang="en-US" dirty="0" smtClean="0"/>
              <a:t>at Papyrus  Inc. company as </a:t>
            </a:r>
            <a:r>
              <a:rPr lang="en-US" dirty="0"/>
              <a:t>a Quality manager. This industry is </a:t>
            </a:r>
            <a:r>
              <a:rPr lang="en-US" dirty="0" smtClean="0"/>
              <a:t>slightly new </a:t>
            </a:r>
            <a:r>
              <a:rPr lang="en-US" dirty="0"/>
              <a:t>to me but </a:t>
            </a:r>
            <a:r>
              <a:rPr lang="en-US" dirty="0" smtClean="0"/>
              <a:t>prior, </a:t>
            </a:r>
            <a:r>
              <a:rPr lang="en-US" dirty="0"/>
              <a:t>I had experience </a:t>
            </a:r>
            <a:r>
              <a:rPr lang="en-US" dirty="0" smtClean="0"/>
              <a:t>in the </a:t>
            </a:r>
            <a:r>
              <a:rPr lang="en-US" dirty="0"/>
              <a:t>Chemical industry. </a:t>
            </a:r>
            <a:r>
              <a:rPr lang="en-US" dirty="0" smtClean="0"/>
              <a:t>The </a:t>
            </a:r>
            <a:r>
              <a:rPr lang="en-US" dirty="0"/>
              <a:t>industry </a:t>
            </a:r>
            <a:r>
              <a:rPr lang="en-US" dirty="0" smtClean="0"/>
              <a:t>is in the business of manufacturing </a:t>
            </a:r>
            <a:r>
              <a:rPr lang="en-US" dirty="0"/>
              <a:t>the paper </a:t>
            </a:r>
            <a:r>
              <a:rPr lang="en-US" dirty="0" smtClean="0"/>
              <a:t>boards and converts them into other meaningful products.</a:t>
            </a:r>
            <a:endParaRPr lang="en-US" dirty="0"/>
          </a:p>
          <a:p>
            <a:pPr marL="0" indent="0">
              <a:buNone/>
            </a:pPr>
            <a:endParaRPr lang="en-US" dirty="0"/>
          </a:p>
          <a:p>
            <a:endParaRPr lang="en-US" dirty="0"/>
          </a:p>
        </p:txBody>
      </p:sp>
    </p:spTree>
    <p:extLst>
      <p:ext uri="{BB962C8B-B14F-4D97-AF65-F5344CB8AC3E}">
        <p14:creationId xmlns:p14="http://schemas.microsoft.com/office/powerpoint/2010/main" val="32989435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Quality check</a:t>
            </a:r>
            <a:endParaRPr lang="en-US" dirty="0"/>
          </a:p>
        </p:txBody>
      </p:sp>
      <p:sp>
        <p:nvSpPr>
          <p:cNvPr id="3" name="Content Placeholder 2"/>
          <p:cNvSpPr>
            <a:spLocks noGrp="1"/>
          </p:cNvSpPr>
          <p:nvPr>
            <p:ph idx="1"/>
          </p:nvPr>
        </p:nvSpPr>
        <p:spPr/>
        <p:txBody>
          <a:bodyPr>
            <a:normAutofit/>
          </a:bodyPr>
          <a:lstStyle/>
          <a:p>
            <a:r>
              <a:rPr lang="en-US" dirty="0" smtClean="0"/>
              <a:t>The first step I would take will be </a:t>
            </a:r>
            <a:r>
              <a:rPr lang="en-US" dirty="0"/>
              <a:t>to check the quality of </a:t>
            </a:r>
            <a:r>
              <a:rPr lang="en-US" dirty="0" smtClean="0"/>
              <a:t>paperboards </a:t>
            </a:r>
            <a:r>
              <a:rPr lang="en-US" dirty="0"/>
              <a:t>and </a:t>
            </a:r>
            <a:r>
              <a:rPr lang="en-US" dirty="0" smtClean="0"/>
              <a:t>determine if there is need to improve on its quality and concentrate more on how to effectively curb on quality losses already realized. </a:t>
            </a:r>
            <a:endParaRPr lang="en-US" dirty="0"/>
          </a:p>
        </p:txBody>
      </p:sp>
    </p:spTree>
    <p:extLst>
      <p:ext uri="{BB962C8B-B14F-4D97-AF65-F5344CB8AC3E}">
        <p14:creationId xmlns:p14="http://schemas.microsoft.com/office/powerpoint/2010/main" val="39308814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Investigation</a:t>
            </a:r>
            <a:endParaRPr lang="en-US" dirty="0"/>
          </a:p>
        </p:txBody>
      </p:sp>
      <p:sp>
        <p:nvSpPr>
          <p:cNvPr id="3" name="Content Placeholder 2"/>
          <p:cNvSpPr>
            <a:spLocks noGrp="1"/>
          </p:cNvSpPr>
          <p:nvPr>
            <p:ph idx="1"/>
          </p:nvPr>
        </p:nvSpPr>
        <p:spPr/>
        <p:txBody>
          <a:bodyPr>
            <a:normAutofit/>
          </a:bodyPr>
          <a:lstStyle/>
          <a:p>
            <a:r>
              <a:rPr lang="en-US" dirty="0" smtClean="0"/>
              <a:t>After doing thorough investigations  and obtaining data from eight productions, I will use the data to determine areas that are heavily prone to losses and if such losses are directly affecting the quality of the paperboards.  </a:t>
            </a:r>
          </a:p>
          <a:p>
            <a:endParaRPr lang="en-US" dirty="0"/>
          </a:p>
        </p:txBody>
      </p:sp>
    </p:spTree>
    <p:extLst>
      <p:ext uri="{BB962C8B-B14F-4D97-AF65-F5344CB8AC3E}">
        <p14:creationId xmlns:p14="http://schemas.microsoft.com/office/powerpoint/2010/main" val="26907100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findings </a:t>
            </a:r>
            <a:endParaRPr lang="en-US" dirty="0"/>
          </a:p>
        </p:txBody>
      </p:sp>
      <p:sp>
        <p:nvSpPr>
          <p:cNvPr id="3" name="Content Placeholder 2"/>
          <p:cNvSpPr>
            <a:spLocks noGrp="1"/>
          </p:cNvSpPr>
          <p:nvPr>
            <p:ph idx="1"/>
          </p:nvPr>
        </p:nvSpPr>
        <p:spPr/>
        <p:txBody>
          <a:bodyPr>
            <a:normAutofit fontScale="77500" lnSpcReduction="20000"/>
          </a:bodyPr>
          <a:lstStyle/>
          <a:p>
            <a:pPr lvl="0"/>
            <a:r>
              <a:rPr lang="en-US" dirty="0" smtClean="0"/>
              <a:t>To have dimensions of Product A corrected, I schedule a meeting with those in charge of Product A and set the correct dimensions</a:t>
            </a:r>
          </a:p>
          <a:p>
            <a:pPr lvl="0"/>
            <a:r>
              <a:rPr lang="en-US" dirty="0" smtClean="0"/>
              <a:t>To solve the defects found in the paper mill winding machine</a:t>
            </a:r>
          </a:p>
          <a:p>
            <a:pPr lvl="0"/>
            <a:r>
              <a:rPr lang="en-US" dirty="0" smtClean="0"/>
              <a:t>To have the dimensions of Product B corrected by meeting with the those in charge of product B and set correct dimensions</a:t>
            </a:r>
          </a:p>
          <a:p>
            <a:pPr lvl="0"/>
            <a:r>
              <a:rPr lang="en-US" dirty="0" smtClean="0"/>
              <a:t>Give an exact amount of Adhesion for every product produced</a:t>
            </a:r>
          </a:p>
          <a:p>
            <a:pPr lvl="0"/>
            <a:r>
              <a:rPr lang="en-US" dirty="0" smtClean="0"/>
              <a:t>To have the defects contained in Beater room solved  </a:t>
            </a:r>
          </a:p>
          <a:p>
            <a:pPr lvl="0"/>
            <a:endParaRPr lang="en-US" dirty="0"/>
          </a:p>
          <a:p>
            <a:pPr marL="64008" lvl="0" indent="0">
              <a:buNone/>
            </a:pPr>
            <a:r>
              <a:rPr lang="en-US" dirty="0" smtClean="0"/>
              <a:t> </a:t>
            </a:r>
            <a:endParaRPr lang="en-US" dirty="0"/>
          </a:p>
        </p:txBody>
      </p:sp>
    </p:spTree>
    <p:extLst>
      <p:ext uri="{BB962C8B-B14F-4D97-AF65-F5344CB8AC3E}">
        <p14:creationId xmlns:p14="http://schemas.microsoft.com/office/powerpoint/2010/main" val="35393866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proposals </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The fact that the defects in machines can reoccur, I would propose that all working machines have to be checked and fixed in intervals and if any of the machine is found with any defect, it  has to be rectified as quickly as possible </a:t>
            </a:r>
          </a:p>
          <a:p>
            <a:endParaRPr lang="en-US" dirty="0"/>
          </a:p>
        </p:txBody>
      </p:sp>
    </p:spTree>
    <p:extLst>
      <p:ext uri="{BB962C8B-B14F-4D97-AF65-F5344CB8AC3E}">
        <p14:creationId xmlns:p14="http://schemas.microsoft.com/office/powerpoint/2010/main" val="3048418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With an increase in the workload, workers are advised to meet their targets and company’s objectives. My work will be to ensure that defect free machines are availed to employees  just to make sure that they are not inconvenienced due to unnecessary break down of the machines. Through this, there will be a significant reduction of quality losses. </a:t>
            </a:r>
            <a:endParaRPr lang="en-US" dirty="0"/>
          </a:p>
          <a:p>
            <a:endParaRPr lang="en-US" dirty="0"/>
          </a:p>
          <a:p>
            <a:endParaRPr lang="en-US" dirty="0"/>
          </a:p>
        </p:txBody>
      </p:sp>
    </p:spTree>
    <p:extLst>
      <p:ext uri="{BB962C8B-B14F-4D97-AF65-F5344CB8AC3E}">
        <p14:creationId xmlns:p14="http://schemas.microsoft.com/office/powerpoint/2010/main" val="94577152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125</TotalTime>
  <Words>327</Words>
  <Application>Microsoft Office PowerPoint</Application>
  <PresentationFormat>On-screen Show (4:3)</PresentationFormat>
  <Paragraphs>22</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Verve</vt:lpstr>
      <vt:lpstr>Quality Management </vt:lpstr>
      <vt:lpstr> Background checks </vt:lpstr>
      <vt:lpstr>Quality check</vt:lpstr>
      <vt:lpstr>Investigation</vt:lpstr>
      <vt:lpstr>My findings </vt:lpstr>
      <vt:lpstr>My proposals </vt:lpstr>
      <vt:lpstr>Conclusion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Quality Management</dc:title>
  <dc:creator>NJAGI</dc:creator>
  <cp:lastModifiedBy>Kanyoi</cp:lastModifiedBy>
  <cp:revision>16</cp:revision>
  <dcterms:created xsi:type="dcterms:W3CDTF">2018-11-08T01:04:19Z</dcterms:created>
  <dcterms:modified xsi:type="dcterms:W3CDTF">2018-11-08T08:04:38Z</dcterms:modified>
</cp:coreProperties>
</file>